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C3EC7"/>
    <a:srgbClr val="00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howGuides="1">
      <p:cViewPr varScale="1">
        <p:scale>
          <a:sx n="57" d="100"/>
          <a:sy n="57" d="100"/>
        </p:scale>
        <p:origin x="84" y="72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E25D8A7-6DD5-4A45-98A9-3893CCCB2EB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D64F6FA1-1C77-4863-881E-9B93A28F3DB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54C07D04-0E74-4BA2-8FB6-E1911F7C388F}" type="datetimeFigureOut">
              <a:rPr lang="ja-JP" altLang="en-US"/>
              <a:pPr>
                <a:defRPr/>
              </a:pPr>
              <a:t>2025/5/8</a:t>
            </a:fld>
            <a:endParaRPr lang="en-US" altLang="ja-JP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78D11BE3-753C-4404-86AD-619FF360E0B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A09FA986-1B40-43A8-A6AE-F45F7296CB9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1013"/>
            <a:ext cx="29178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F4FA774-62D4-4BCC-8536-4D1C3036A857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CE05B489-10D0-4F64-821B-487647105C9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7ECBED0-6C3B-4DAB-831E-FE1C95A068E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E746CBFF-FFE6-43D4-ACA3-C153983FD59E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51B7F3CA-FAC3-4609-95CA-348B4AE5903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8A9605C5-2313-40A3-B263-96D6C5319C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1785C1-A484-4C51-B9BD-D01B49E4E34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3BC19B-CC06-464E-9D3A-E4C00D81DE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81021D4-C83F-471E-9613-E356F067E9EE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Yu Gothic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Yu Gothic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Yu Gothic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Yu Gothic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Yu Gothic" charset="-128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93043B-85F9-477F-9EDE-F3EF1BCD2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FA1EA-01F1-41E0-8996-2626FBA691E4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B873BB-0CEB-4120-A680-FDA42EEE5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F2BCF4-6EE5-4447-8F5A-A83ECFE29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04CCF-1131-48CC-BBA5-C58CB9E1FBA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612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B8BC00-2E46-4258-9AEF-97BF1492A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86A31-847A-457B-A90F-9A8F2CA8B154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CF513D-DF77-4BB0-ADB9-0C9D6FEB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9505AE-0B80-4F93-9998-9A1268E80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097E42-80A0-40B5-9DCA-CDE3897A3D1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3269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ADBE09-ECC8-4783-95AA-D93D73F94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4B336-79B8-4330-93C6-F6B3E30AB912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3A375-CAE9-4C06-BAB4-F9734C453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270CE6-0E02-479A-9F90-D8732D85E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5CA93E-4C6C-4E70-9B3E-9B1DE33ED05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1731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48D66F-9CB9-4DCE-BC07-E7BCD9EF0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4F904-A63E-4E4E-A8B6-8E214765D53C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0D5854-4252-4027-8133-82AA9DFC1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7E8C86-4FDA-4FAA-BE91-FF574868E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68ADDE-8323-4293-9E9F-2D11ABDF249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0545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C1CB13-6E89-4DA0-AA23-157977F63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49295-4AE5-4132-B00C-73CCCC303CB5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FD4CB8-3C5B-4347-B3F4-38E2D1D92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183099-E0C2-4DAE-9C2C-C20103599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513A5-03D0-4F3B-9497-A019B5A12AB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8103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B1790A-14AA-4C7C-B3D8-C3AD410C4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73EDD-68D5-4C86-BD49-CB3414B39793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D0F21A-70B5-463F-98B5-D160BD201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1FF758-D368-47C4-A196-DD30E1FA5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BAAD8-1720-4483-88BE-5A0526A1E37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81609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54F286F-C6AE-42DA-89D9-67DF6FAAD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C070F-9D59-4A2F-8DBA-13BC4F84E8F1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2A1D4CC-4645-4EC2-8CD5-F4ED2A3F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3F65ED46-8882-47DC-9323-A5D2B7654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3145E1-D9A3-4FB0-83D7-5043FDBB01B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5888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B2F0F4B5-50D6-45BF-BB3F-5F97867B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CB188-787F-4CEC-9074-1499E4294988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1B0C9F22-1401-4866-A768-08AB21C0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9A522E13-EBD7-4FBA-A500-199A93448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3CEE11-7DC8-4054-9079-7E3811BC9DF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80228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D5A13634-63CD-4D3C-ABCB-76A7E3FC0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0BF44-8C8E-41FC-952D-FA9675E64F02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7C4198F1-FE3C-4CB9-A54C-DD7E797B0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04C6F74B-6857-44B7-A9B1-12B02E307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ED9D02-EADC-4AE2-A1BF-77F6EA2C1E5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63027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F8D5602C-C8AD-48AC-ABAA-E8BD692AC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F29D7-3D85-4746-B647-C578D9C5933D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C376BEAD-20D1-46B2-AD80-A8C68671C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280CDB2F-BDD7-4328-B286-40A85EA39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B45070-1DBD-440F-B7DC-E1FE3D1B90A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90603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242DCFF8-6086-43DA-BF10-5CE64DF1F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56E9C-38CA-4FDD-9693-44B3743BA4B4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311535A-6B10-451E-85F6-572FE02EF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00655342-D12B-4ACC-A21B-C744EDAC8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8D608-EEEF-4799-A648-ECD94274BD6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1339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4AC9251-0213-4921-9826-81291A737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FC550-745F-4E2D-827B-063AB2C8A6AA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55A057B5-4809-464C-9FD2-077038171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4FF87D34-8040-4EEF-82D5-3FABFE8AC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8CDF3-26D4-4EF1-A95B-25CE446C222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7272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5DDCCDAD-D436-410E-863B-538D5FE5241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6156927B-8255-45D7-9AB1-33F2816E0E1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602E6B-4F23-49FC-8048-09B256C980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B956BD5-80CF-4AC0-84FE-A89C7853A3DF}" type="datetimeFigureOut">
              <a:rPr lang="ja-JP" altLang="en-US"/>
              <a:pPr>
                <a:defRPr/>
              </a:pPr>
              <a:t>2025/5/8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DCB852-71FE-453A-BCE1-7A1F9D885D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F89745-EFCD-446C-8725-C95B86F6BE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4D4C20FB-6F1D-4718-92D8-2B8CBF7D5490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タイトル 1">
            <a:extLst>
              <a:ext uri="{FF2B5EF4-FFF2-40B4-BE49-F238E27FC236}">
                <a16:creationId xmlns:a16="http://schemas.microsoft.com/office/drawing/2014/main" id="{BD7702EE-EF63-47A0-807D-E66325C64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900" y="836613"/>
            <a:ext cx="8820150" cy="1944687"/>
          </a:xfrm>
          <a:solidFill>
            <a:schemeClr val="accent5"/>
          </a:solidFill>
        </p:spPr>
        <p:txBody>
          <a:bodyPr/>
          <a:lstStyle/>
          <a:p>
            <a:pPr eaLnBrk="1" hangingPunct="1">
              <a:tabLst>
                <a:tab pos="6281738" algn="l"/>
              </a:tabLst>
              <a:defRPr/>
            </a:pPr>
            <a:r>
              <a:rPr lang="ja-JP" altLang="en-US" sz="4000" dirty="0">
                <a:solidFill>
                  <a:schemeClr val="bg1"/>
                </a:solidFill>
                <a:latin typeface="ＭＳ Ｐゴシック" charset="-128"/>
              </a:rPr>
              <a:t>第</a:t>
            </a:r>
            <a:r>
              <a:rPr lang="en-US" altLang="ja-JP" sz="4000">
                <a:solidFill>
                  <a:schemeClr val="bg1"/>
                </a:solidFill>
                <a:latin typeface="ＭＳ Ｐゴシック" charset="-128"/>
              </a:rPr>
              <a:t>22</a:t>
            </a:r>
            <a:r>
              <a:rPr lang="ja-JP" altLang="en-US" sz="4000">
                <a:solidFill>
                  <a:schemeClr val="bg1"/>
                </a:solidFill>
                <a:latin typeface="ＭＳ Ｐゴシック" charset="-128"/>
              </a:rPr>
              <a:t>回</a:t>
            </a:r>
            <a:r>
              <a:rPr lang="ja-JP" altLang="en-US" sz="4000" dirty="0">
                <a:solidFill>
                  <a:schemeClr val="bg1"/>
                </a:solidFill>
                <a:latin typeface="ＭＳ Ｐゴシック" charset="-128"/>
              </a:rPr>
              <a:t>日本婦人科がん会議</a:t>
            </a:r>
            <a:br>
              <a:rPr lang="en-US" altLang="ja-JP" sz="4000" dirty="0">
                <a:solidFill>
                  <a:schemeClr val="bg1"/>
                </a:solidFill>
                <a:latin typeface="ＭＳ Ｐゴシック" charset="-128"/>
              </a:rPr>
            </a:br>
            <a:r>
              <a:rPr lang="ja-JP" altLang="en-US" sz="4000" dirty="0">
                <a:solidFill>
                  <a:schemeClr val="bg1"/>
                </a:solidFill>
                <a:latin typeface="ＭＳ Ｐゴシック" charset="-128"/>
              </a:rPr>
              <a:t>ＣＯＩ開示（例）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E59BE17-E7AC-4D6F-90B7-38A5697BA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303463"/>
          </a:xfrm>
        </p:spPr>
        <p:txBody>
          <a:bodyPr rtlCol="0">
            <a:normAutofit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ＭＳ Ｐゴシック" pitchFamily="50" charset="-128"/>
              </a:rPr>
              <a:t>筆頭演者名：</a:t>
            </a:r>
            <a:r>
              <a:rPr lang="ja-JP" altLang="en-US" u="sng" dirty="0">
                <a:latin typeface="ＭＳ Ｐゴシック" pitchFamily="50" charset="-128"/>
              </a:rPr>
              <a:t>○○○○</a:t>
            </a:r>
            <a:endParaRPr lang="en-US" altLang="ja-JP" u="sng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ja-JP" u="sng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ＭＳ Ｐゴシック" pitchFamily="50" charset="-128"/>
              </a:rPr>
              <a:t>今回の演題発表に関連し，開示</a:t>
            </a:r>
            <a:endParaRPr lang="en-US" altLang="ja-JP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dirty="0">
                <a:latin typeface="ＭＳ Ｐゴシック" pitchFamily="50" charset="-128"/>
              </a:rPr>
              <a:t>すべきＣＯＩはありません。　</a:t>
            </a:r>
            <a:endParaRPr lang="en-US" altLang="ja-JP" dirty="0">
              <a:latin typeface="ＭＳ Ｐゴシック" pitchFamily="50" charset="-128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ja-JP" altLang="en-US" dirty="0">
              <a:latin typeface="ＭＳ Ｐゴシック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451</TotalTime>
  <Words>34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Yu Gothic</vt:lpstr>
      <vt:lpstr>Arial</vt:lpstr>
      <vt:lpstr>Calibri</vt:lpstr>
      <vt:lpstr>Office ​​テーマ</vt:lpstr>
      <vt:lpstr>第22回日本婦人科がん会議 ＣＯＩ開示（例）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Nakajima</dc:creator>
  <cp:lastModifiedBy>MACC-041</cp:lastModifiedBy>
  <cp:revision>55</cp:revision>
  <cp:lastPrinted>2017-08-17T06:46:53Z</cp:lastPrinted>
  <dcterms:created xsi:type="dcterms:W3CDTF">2011-01-05T06:58:11Z</dcterms:created>
  <dcterms:modified xsi:type="dcterms:W3CDTF">2025-05-08T09:05:45Z</dcterms:modified>
</cp:coreProperties>
</file>